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99" r:id="rId4"/>
    <p:sldId id="316" r:id="rId5"/>
    <p:sldId id="310" r:id="rId6"/>
    <p:sldId id="297" r:id="rId7"/>
    <p:sldId id="311" r:id="rId8"/>
    <p:sldId id="312" r:id="rId9"/>
    <p:sldId id="289" r:id="rId11"/>
    <p:sldId id="291" r:id="rId12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